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1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15583FB-6CF7-4E2F-B73A-87C2B409B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10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09DCB1B-71C6-4D5A-8D2A-3B05F6DEC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66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610E583-10AB-46AE-855F-9ADAA1AEB235}" type="slidenum">
              <a:rPr lang="zh-CN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9A774B-8F99-42F8-AD03-2228BDFCEBA0}" type="slidenum">
              <a:rPr lang="zh-CN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90C7F57-F282-4E5F-9599-74B31E206612}" type="slidenum">
              <a:rPr lang="zh-CN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C0A1C53-072D-447C-AAAF-389F529D93AC}" type="slidenum">
              <a:rPr lang="zh-CN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E11A6CD-8951-42AC-B095-DFEEBBBF6BE0}" type="slidenum">
              <a:rPr lang="zh-CN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F85D524-C4FC-49D7-8CE7-9A4CD581D8EB}" type="slidenum">
              <a:rPr lang="zh-CN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728387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06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11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1470"/>
            <a:ext cx="9144000" cy="817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-381000" eaLnBrk="1" hangingPunct="1">
              <a:spcBef>
                <a:spcPts val="0"/>
              </a:spcBef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H649  </a:t>
            </a:r>
            <a: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降聖火</a:t>
            </a:r>
            <a:r>
              <a:rPr lang="zh-TW" altLang="en-US" sz="3200" i="1" dirty="0">
                <a:effectLst/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3200" b="1" dirty="0">
                <a:effectLst/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SEND THE FIRE (1/3)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1023578"/>
            <a:ext cx="91440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solidFill>
                  <a:srgbClr val="FFFFFF"/>
                </a:solidFill>
              </a:rPr>
              <a:t>基督祢是潔淨火焰，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>
                <a:solidFill>
                  <a:srgbClr val="FFFFFF"/>
                </a:solidFill>
              </a:rPr>
              <a:t>Thou Christ of burning, cleansing fire,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solidFill>
                  <a:srgbClr val="FFFFFF"/>
                </a:solidFill>
              </a:rPr>
              <a:t>降聖火，降聖火，降聖火！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>
                <a:solidFill>
                  <a:srgbClr val="FFFFFF"/>
                </a:solidFill>
              </a:rPr>
              <a:t>Send the fire, send the fire, send the fire!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solidFill>
                  <a:srgbClr val="FFFFFF"/>
                </a:solidFill>
              </a:rPr>
              <a:t>血下恩賜滿我心殿，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>
                <a:solidFill>
                  <a:srgbClr val="FFFFFF"/>
                </a:solidFill>
              </a:rPr>
              <a:t>Thy blood </a:t>
            </a:r>
            <a:r>
              <a:rPr lang="en-US" altLang="zh-TW" sz="2800" dirty="0" err="1">
                <a:solidFill>
                  <a:srgbClr val="FFFFFF"/>
                </a:solidFill>
              </a:rPr>
              <a:t>bro’t</a:t>
            </a:r>
            <a:r>
              <a:rPr lang="en-US" altLang="zh-TW" sz="2800" dirty="0">
                <a:solidFill>
                  <a:srgbClr val="FFFFFF"/>
                </a:solidFill>
              </a:rPr>
              <a:t> gift today we claim,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solidFill>
                  <a:srgbClr val="FFFFFF"/>
                </a:solidFill>
              </a:rPr>
              <a:t>降聖火，降聖火，降聖火！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>
                <a:solidFill>
                  <a:srgbClr val="FFFFFF"/>
                </a:solidFill>
              </a:rPr>
              <a:t>Send the fire, send the fire, send the fire!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459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求祢垂顧等候會眾，</a:t>
            </a:r>
          </a:p>
          <a:p>
            <a:pPr algn="ctr" eaLnBrk="1" hangingPunct="1"/>
            <a:r>
              <a:rPr lang="en-US" altLang="zh-TW" sz="2800" dirty="0"/>
              <a:t>Look down, and see this waiting host, </a:t>
            </a:r>
          </a:p>
          <a:p>
            <a:pPr algn="ctr" eaLnBrk="1" hangingPunct="1"/>
            <a:r>
              <a:rPr lang="zh-TW" altLang="en-US" dirty="0"/>
              <a:t>賜給我們應許聖靈，</a:t>
            </a:r>
          </a:p>
          <a:p>
            <a:pPr algn="ctr" eaLnBrk="1" hangingPunct="1"/>
            <a:r>
              <a:rPr lang="en-US" altLang="zh-TW" sz="2800" dirty="0"/>
              <a:t>Give us the promised Holy Ghost,</a:t>
            </a:r>
          </a:p>
          <a:p>
            <a:pPr algn="ctr" eaLnBrk="1" hangingPunct="1"/>
            <a:r>
              <a:rPr lang="zh-TW" altLang="en-US" dirty="0"/>
              <a:t>我們切慕五旬重臨，</a:t>
            </a:r>
          </a:p>
          <a:p>
            <a:pPr algn="ctr" eaLnBrk="1" hangingPunct="1"/>
            <a:r>
              <a:rPr lang="en-US" altLang="zh-TW" sz="2800" dirty="0"/>
              <a:t>We want another Pentecost, 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降聖火，降聖火，降聖火！ </a:t>
            </a:r>
          </a:p>
          <a:p>
            <a:pPr algn="ctr" eaLnBrk="1" hangingPunct="1"/>
            <a:r>
              <a:rPr lang="en-US" altLang="zh-TW" sz="2800" dirty="0"/>
              <a:t>Send the fire, send the fire, send the fire!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4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以利亞神，聽我呼求：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God of Elijah, hear our cry,</a:t>
            </a:r>
          </a:p>
          <a:p>
            <a:pPr algn="ctr" eaLnBrk="1" hangingPunct="1"/>
            <a:r>
              <a:rPr lang="zh-TW" altLang="en-US" dirty="0"/>
              <a:t>“降聖火，降聖火，降聖火！”</a:t>
            </a:r>
          </a:p>
          <a:p>
            <a:pPr algn="ctr" eaLnBrk="1" hangingPunct="1"/>
            <a:r>
              <a:rPr lang="en-US" altLang="zh-TW" sz="2800" dirty="0"/>
              <a:t>Send the fire, send the fire, send the fire!</a:t>
            </a:r>
          </a:p>
          <a:p>
            <a:pPr algn="ctr" eaLnBrk="1" hangingPunct="1"/>
            <a:r>
              <a:rPr lang="zh-TW" altLang="en-US" dirty="0"/>
              <a:t>或生或死全操祢手，</a:t>
            </a:r>
          </a:p>
          <a:p>
            <a:pPr algn="ctr" eaLnBrk="1" hangingPunct="1"/>
            <a:r>
              <a:rPr lang="en-US" altLang="zh-TW" sz="2800" dirty="0"/>
              <a:t>He’ll make us fit to live or die,</a:t>
            </a:r>
          </a:p>
          <a:p>
            <a:pPr algn="ctr" eaLnBrk="1" hangingPunct="1"/>
            <a:r>
              <a:rPr lang="zh-TW" altLang="en-US" dirty="0"/>
              <a:t>降聖火，降聖火，降聖火！</a:t>
            </a:r>
          </a:p>
          <a:p>
            <a:pPr algn="ctr" eaLnBrk="1" hangingPunct="1"/>
            <a:r>
              <a:rPr lang="en-US" altLang="zh-TW" sz="2800" dirty="0"/>
              <a:t>Send the fire, send the fire, send the fire!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燒去罪惡每一痕跡，</a:t>
            </a:r>
          </a:p>
          <a:p>
            <a:pPr algn="ctr" eaLnBrk="1" hangingPunct="1"/>
            <a:r>
              <a:rPr lang="en-US" altLang="zh-TW" sz="2800" dirty="0"/>
              <a:t>To burn up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trace of sin, </a:t>
            </a:r>
          </a:p>
          <a:p>
            <a:pPr algn="ctr" eaLnBrk="1" hangingPunct="1"/>
            <a:r>
              <a:rPr lang="zh-TW" altLang="en-US" dirty="0"/>
              <a:t>帶進亮光、榮耀、安息，</a:t>
            </a:r>
          </a:p>
          <a:p>
            <a:pPr algn="ctr" eaLnBrk="1" hangingPunct="1"/>
            <a:r>
              <a:rPr lang="en-US" altLang="zh-TW" sz="2800" dirty="0"/>
              <a:t>To bring the light and glory in,</a:t>
            </a:r>
          </a:p>
          <a:p>
            <a:pPr algn="ctr" eaLnBrk="1" hangingPunct="1"/>
            <a:r>
              <a:rPr lang="zh-TW" altLang="en-US" dirty="0"/>
              <a:t>這是何等神聖興替，</a:t>
            </a:r>
          </a:p>
          <a:p>
            <a:pPr algn="ctr" eaLnBrk="1" hangingPunct="1"/>
            <a:r>
              <a:rPr lang="en-US" altLang="zh-TW" sz="2800" dirty="0"/>
              <a:t>The revolution now begin,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降聖火，降聖火，降聖火！</a:t>
            </a:r>
          </a:p>
          <a:p>
            <a:pPr algn="ctr" eaLnBrk="1" hangingPunct="1"/>
            <a:r>
              <a:rPr lang="en-US" altLang="zh-TW" sz="2800" dirty="0"/>
              <a:t>Send the fire, send the fire, send the fire!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這是我們急需禱告：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fire we want, for fire we plead,</a:t>
            </a:r>
          </a:p>
          <a:p>
            <a:pPr algn="ctr" eaLnBrk="1" hangingPunct="1"/>
            <a:r>
              <a:rPr lang="zh-TW" altLang="en-US" dirty="0"/>
              <a:t>“降聖火，降聖火，降聖火！”</a:t>
            </a:r>
          </a:p>
          <a:p>
            <a:pPr algn="ctr" eaLnBrk="1" hangingPunct="1"/>
            <a:r>
              <a:rPr lang="en-US" altLang="zh-TW" sz="2800" dirty="0"/>
              <a:t>Send the fire, send the fire, send the fire!</a:t>
            </a:r>
          </a:p>
          <a:p>
            <a:pPr algn="ctr" eaLnBrk="1" hangingPunct="1"/>
            <a:r>
              <a:rPr lang="zh-TW" altLang="en-US" dirty="0"/>
              <a:t>祂能滿足每一需要，</a:t>
            </a:r>
          </a:p>
          <a:p>
            <a:pPr algn="ctr" eaLnBrk="1" hangingPunct="1"/>
            <a:r>
              <a:rPr lang="en-US" altLang="zh-TW" sz="2800" dirty="0"/>
              <a:t>The fire will meet our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need,</a:t>
            </a:r>
          </a:p>
          <a:p>
            <a:pPr algn="ctr" eaLnBrk="1" hangingPunct="1"/>
            <a:r>
              <a:rPr lang="zh-TW" altLang="en-US" dirty="0"/>
              <a:t>降聖火，降聖火，降聖火！</a:t>
            </a:r>
          </a:p>
          <a:p>
            <a:pPr algn="ctr" eaLnBrk="1" hangingPunct="1"/>
            <a:r>
              <a:rPr lang="en-US" altLang="zh-TW" sz="2800" dirty="0"/>
              <a:t>Send the fire, send the fire, send the fire!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使我爭戰得勝有力，</a:t>
            </a:r>
          </a:p>
          <a:p>
            <a:pPr algn="ctr" eaLnBrk="1" hangingPunct="1"/>
            <a:r>
              <a:rPr lang="en-US" altLang="zh-TW" sz="2800" dirty="0"/>
              <a:t>For strength to ever do the right, </a:t>
            </a:r>
          </a:p>
          <a:p>
            <a:pPr algn="ctr" eaLnBrk="1" hangingPunct="1"/>
            <a:r>
              <a:rPr lang="zh-TW" altLang="en-US" dirty="0"/>
              <a:t>逐日剛強行主旨意，</a:t>
            </a:r>
          </a:p>
          <a:p>
            <a:pPr algn="ctr" eaLnBrk="1" hangingPunct="1"/>
            <a:r>
              <a:rPr lang="en-US" altLang="zh-TW" sz="2800" dirty="0"/>
              <a:t>For grace to conquer in the fight,</a:t>
            </a:r>
          </a:p>
          <a:p>
            <a:pPr algn="ctr" eaLnBrk="1" hangingPunct="1"/>
            <a:r>
              <a:rPr lang="zh-TW" altLang="en-US" dirty="0"/>
              <a:t>行過今世蒙祂稱義，</a:t>
            </a:r>
          </a:p>
          <a:p>
            <a:pPr algn="ctr" eaLnBrk="1" hangingPunct="1"/>
            <a:r>
              <a:rPr lang="en-US" altLang="zh-TW" sz="2800" dirty="0"/>
              <a:t>For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to walk the world in white,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降聖火，降聖火，降聖火！</a:t>
            </a:r>
          </a:p>
          <a:p>
            <a:pPr algn="ctr" eaLnBrk="1" hangingPunct="1"/>
            <a:r>
              <a:rPr lang="en-US" altLang="zh-TW" sz="2800" dirty="0"/>
              <a:t>Send the fire, send the fire, send the fire!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722</TotalTime>
  <Words>468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H649  降聖火  SEND THE FIRE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H649 降聖火 SEND THE FIRE</dc:title>
  <dc:subject>Hymnary 聖徒詩歌</dc:subject>
  <dc:creator>Weidong Xiong</dc:creator>
  <cp:lastModifiedBy>Timothy Liang</cp:lastModifiedBy>
  <cp:revision>75</cp:revision>
  <dcterms:created xsi:type="dcterms:W3CDTF">2001-04-19T19:07:54Z</dcterms:created>
  <dcterms:modified xsi:type="dcterms:W3CDTF">2017-08-06T15:36:22Z</dcterms:modified>
</cp:coreProperties>
</file>